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3300" y="-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91750-6631-4772-850A-EE81E78A2D48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F3A17-A293-48EE-AE69-E8BEB97B6E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1032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91750-6631-4772-850A-EE81E78A2D48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F3A17-A293-48EE-AE69-E8BEB97B6E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008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91750-6631-4772-850A-EE81E78A2D48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F3A17-A293-48EE-AE69-E8BEB97B6E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132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91750-6631-4772-850A-EE81E78A2D48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F3A17-A293-48EE-AE69-E8BEB97B6E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366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91750-6631-4772-850A-EE81E78A2D48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F3A17-A293-48EE-AE69-E8BEB97B6E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623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91750-6631-4772-850A-EE81E78A2D48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F3A17-A293-48EE-AE69-E8BEB97B6E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531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91750-6631-4772-850A-EE81E78A2D48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F3A17-A293-48EE-AE69-E8BEB97B6E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943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91750-6631-4772-850A-EE81E78A2D48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F3A17-A293-48EE-AE69-E8BEB97B6E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050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91750-6631-4772-850A-EE81E78A2D48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F3A17-A293-48EE-AE69-E8BEB97B6E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948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91750-6631-4772-850A-EE81E78A2D48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F3A17-A293-48EE-AE69-E8BEB97B6E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00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91750-6631-4772-850A-EE81E78A2D48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F3A17-A293-48EE-AE69-E8BEB97B6E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668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C91750-6631-4772-850A-EE81E78A2D48}" type="datetimeFigureOut">
              <a:rPr lang="en-US" smtClean="0"/>
              <a:t>12/15/2014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F3A17-A293-48EE-AE69-E8BEB97B6E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016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/>
          <p:cNvSpPr/>
          <p:nvPr/>
        </p:nvSpPr>
        <p:spPr>
          <a:xfrm>
            <a:off x="152399" y="346710"/>
            <a:ext cx="6629400" cy="8305800"/>
          </a:xfrm>
          <a:prstGeom prst="triangl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019300" y="6248400"/>
            <a:ext cx="320040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“SO WHAT?” STATEMENT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106930" y="4110335"/>
            <a:ext cx="281940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REVISIT THESIS STATEMENT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87027" y="2057400"/>
            <a:ext cx="1160145" cy="92333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REVIEW MAIN POINTS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2133600" y="3733800"/>
            <a:ext cx="26670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1295400" y="5943600"/>
            <a:ext cx="4419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2367915" y="2980730"/>
            <a:ext cx="25031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Tell the reader what your paragraphs were about</a:t>
            </a:r>
            <a:br>
              <a:rPr lang="en-US" sz="1600" dirty="0" smtClean="0"/>
            </a:br>
            <a:endParaRPr lang="en-US" sz="1600" dirty="0"/>
          </a:p>
        </p:txBody>
      </p:sp>
      <p:sp>
        <p:nvSpPr>
          <p:cNvPr id="14" name="Rectangle 13"/>
          <p:cNvSpPr/>
          <p:nvPr/>
        </p:nvSpPr>
        <p:spPr>
          <a:xfrm>
            <a:off x="1797367" y="4895166"/>
            <a:ext cx="3429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 smtClean="0"/>
              <a:t>Review main </a:t>
            </a:r>
            <a:r>
              <a:rPr lang="en-US" dirty="0"/>
              <a:t>a</a:t>
            </a:r>
            <a:r>
              <a:rPr lang="en-US" dirty="0" smtClean="0"/>
              <a:t>rgument of your paper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885950" y="6858000"/>
            <a:ext cx="3429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 smtClean="0"/>
              <a:t>Why should the reader care about your topic?</a:t>
            </a:r>
          </a:p>
          <a:p>
            <a:pPr algn="ctr"/>
            <a:r>
              <a:rPr lang="en-US" dirty="0" smtClean="0"/>
              <a:t>Connect back to the reader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55610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39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Goodine, Lindsey</dc:creator>
  <cp:lastModifiedBy>Goodine, Lindsey</cp:lastModifiedBy>
  <cp:revision>1</cp:revision>
  <dcterms:created xsi:type="dcterms:W3CDTF">2014-12-15T12:45:33Z</dcterms:created>
  <dcterms:modified xsi:type="dcterms:W3CDTF">2014-12-15T12:51:48Z</dcterms:modified>
</cp:coreProperties>
</file>